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61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43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091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512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8313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024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595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259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869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30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11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071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785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72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288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903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3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FED1E-B8B9-4AB9-A791-8AC02CE9A242}" type="datetimeFigureOut">
              <a:rPr lang="nl-NL" smtClean="0"/>
              <a:t>3-9-2015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67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1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Paragraaf 1.3: Dieren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070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doen vandaag?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Uitleg paragraaf 1.3.1</a:t>
            </a:r>
          </a:p>
          <a:p>
            <a:r>
              <a:rPr lang="nl-NL" dirty="0" smtClean="0"/>
              <a:t>Maken </a:t>
            </a:r>
            <a:r>
              <a:rPr lang="nl-NL" dirty="0" smtClean="0"/>
              <a:t>opdracht </a:t>
            </a:r>
            <a:r>
              <a:rPr lang="nl-NL" dirty="0" smtClean="0"/>
              <a:t>tot en met </a:t>
            </a:r>
            <a:r>
              <a:rPr lang="nl-NL" dirty="0" smtClean="0"/>
              <a:t>38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7068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dierlijke cel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096" y="1649845"/>
            <a:ext cx="3383675" cy="4375442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364" y="1649845"/>
            <a:ext cx="3962400" cy="321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30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Celorganellen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Celorganellen zijn de onderdelen in de cel</a:t>
            </a:r>
          </a:p>
          <a:p>
            <a:r>
              <a:rPr lang="nl-NL" dirty="0" smtClean="0"/>
              <a:t>Celkern: Regelt alle processen in de cel en bevat DNA (erfelijk materiaal)</a:t>
            </a:r>
          </a:p>
          <a:p>
            <a:r>
              <a:rPr lang="nl-NL" dirty="0" smtClean="0"/>
              <a:t>Cytoplasma: Bevat de celorganellen</a:t>
            </a:r>
          </a:p>
          <a:p>
            <a:r>
              <a:rPr lang="nl-NL" dirty="0" smtClean="0"/>
              <a:t>Celmembraan: Douanepost, beslist welke stoffen de cel of niet in mogen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319" y="3800764"/>
            <a:ext cx="2283906" cy="295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35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Weefsels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Meerdere cellen samen met dezelfde functie vormen een weefsel.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09" y="2746664"/>
            <a:ext cx="3810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930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blijven dieren stevig?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Skelet</a:t>
            </a:r>
          </a:p>
          <a:p>
            <a:pPr lvl="1"/>
            <a:r>
              <a:rPr lang="nl-NL" dirty="0" smtClean="0"/>
              <a:t>Inwendig</a:t>
            </a:r>
          </a:p>
          <a:p>
            <a:pPr lvl="1"/>
            <a:r>
              <a:rPr lang="nl-NL" dirty="0" smtClean="0"/>
              <a:t>Uitwendig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631" y="1527896"/>
            <a:ext cx="3238500" cy="2181225"/>
          </a:xfrm>
          <a:prstGeom prst="rect">
            <a:avLst/>
          </a:prstGeom>
        </p:spPr>
      </p:pic>
      <p:sp>
        <p:nvSpPr>
          <p:cNvPr id="5" name="AutoShape 2" descr="Afbeeldingsresultaat voor uitwendig skelet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972" y="4302010"/>
            <a:ext cx="3398694" cy="205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84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Grootste en kleinste dier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Blauwe vinvis </a:t>
            </a:r>
            <a:r>
              <a:rPr lang="nl-NL" dirty="0" smtClean="0">
                <a:sym typeface="Wingdings" panose="05000000000000000000" pitchFamily="2" charset="2"/>
              </a:rPr>
              <a:t> 30 meter lang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Amoebe  eencellige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963" y="1570067"/>
            <a:ext cx="3018906" cy="1956546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120" y="3739777"/>
            <a:ext cx="2957813" cy="196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66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r>
              <a:rPr lang="nl-NL" smtClean="0"/>
              <a:t>31 tot en met </a:t>
            </a:r>
            <a:r>
              <a:rPr lang="nl-NL" smtClean="0"/>
              <a:t>44</a:t>
            </a:r>
            <a:endParaRPr lang="nl-NL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21896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104</Words>
  <Application>Microsoft Office PowerPoint</Application>
  <PresentationFormat>Breedbeeld</PresentationFormat>
  <Paragraphs>22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Facet</vt:lpstr>
      <vt:lpstr>Hoofdstuk 1</vt:lpstr>
      <vt:lpstr>Wat gaan we doen vandaag? </vt:lpstr>
      <vt:lpstr>De dierlijke cel </vt:lpstr>
      <vt:lpstr>Celorganellen</vt:lpstr>
      <vt:lpstr>Weefsels</vt:lpstr>
      <vt:lpstr>Hoe blijven dieren stevig? </vt:lpstr>
      <vt:lpstr>Grootste en kleinste dier </vt:lpstr>
      <vt:lpstr>Huiswerk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Lessenserie erfelijkheid</dc:title>
  <dc:creator>marloes kemna</dc:creator>
  <cp:lastModifiedBy>marloes kemna</cp:lastModifiedBy>
  <cp:revision>9</cp:revision>
  <dcterms:created xsi:type="dcterms:W3CDTF">2015-09-01T09:54:14Z</dcterms:created>
  <dcterms:modified xsi:type="dcterms:W3CDTF">2015-09-03T07:49:42Z</dcterms:modified>
</cp:coreProperties>
</file>